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43"/>
  </p:normalViewPr>
  <p:slideViewPr>
    <p:cSldViewPr snapToGrid="0" showGuides="1">
      <p:cViewPr varScale="1">
        <p:scale>
          <a:sx n="77" d="100"/>
          <a:sy n="77" d="100"/>
        </p:scale>
        <p:origin x="1037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2B398-E15B-1E57-7945-673DDDC92C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10692F-BBDD-F9CC-0F35-29F5E752AF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E0BCFA-65A5-B2E4-171C-0FE02F35F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DAA911-F69A-3BCC-CE84-4DEA3B800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2E7812-94CB-6A8C-14E2-3A5234B38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564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89B2F0-7077-1CAD-68B2-9CC49CC45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8E93EA4-A543-DDC4-2A95-FC73C3891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B6C9A2-47B3-B961-9DE4-BA2928CBC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8A81D5-E4C9-D331-C839-FF05849F5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A053F9-A9CF-9715-1BD8-6A6421273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7305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75995E8-E68A-2CF0-0004-3648B7085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BA26B1B-9572-0F58-B297-60FE29C9C3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66CBCC-873F-01D0-E0D8-7D4424A2E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CF5C3E-0432-F2FF-9E96-797D5F8A2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0918D8-5751-3F6C-13D6-5413B28A9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6561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8B56BF-977B-6944-3C34-DA9D7A48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D2C0CC-8B13-8DC7-8B04-6FF8BB276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6A69AC-0F02-A165-F0B8-A043392A2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DE43F1-3C55-388B-4243-676763786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F83F05-A658-197A-C166-44C4CF097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9908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14B1F3-DAAE-A5F3-72C9-15395A702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1D1331-AE36-077B-9DCF-60D6015D2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77A441-EEF2-DFB6-7E99-C70A32E5F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0D8FB1-9C28-265D-F002-F9EFA7355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E9D8C2-A3F2-4C67-145F-641DED654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4939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0E6549-A137-45F9-13CA-E6C07A84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2FD90C-268E-D26F-32FC-4687CD706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4321FFA-37E5-C23E-283F-CD1A4C5A7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30D3623-1F61-4F44-994F-EFBDF636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A58365-8F11-7CB3-8CED-893F04405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455A142-50CB-B6C5-3EA0-D549AF499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938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43F1D2-7451-1BFD-6063-318A0726D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F695841-5CCC-007E-0783-B1E3CA448E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21EABC7-E0D9-3CA6-2883-7D83C9A5B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A00A8EC-B059-D33C-EADD-0AD0B53745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565679F-9AE1-3A64-2845-C1D360ECB7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A735CD7-A0ED-B609-F5E1-2E0C4DB93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566E196-B276-454A-F1B7-240196B88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6D1FF25-1ECD-6E0A-0D46-60F1EC425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7115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2EDEF9-44F3-90BC-00F3-1979D7551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3559A80-AB18-C402-4FD0-0FB3116CE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7C4DEE-3EAB-6581-146E-FBEA7C1F7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9C83958-5B93-97EB-20A7-8E5D2026F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8095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451D02F-D67D-B06F-F776-B3031718F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09C83D6-0B6F-54EB-8AA6-6D3C6F182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68FB679-A06C-DE4F-BE6A-6AA474C06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7324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2D25E7-94A0-3CE7-9B9D-304D26AF1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AD3739-7E46-D48F-15FD-BC18FDDCC7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D8F90C-4FAC-F9F8-8507-63DBE6A11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F04243-AED8-01E9-6604-917CA27B3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1514E13-7E2E-1F4D-4477-12C2BF064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AB7AB83-EDB1-BA02-DF0F-9E5357872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4161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D9B243-9273-7E5A-2EE7-9FDC1C6D8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E253DEC-2643-1C3D-5E8A-7C6BFA39C8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E336B20-0605-0B90-3BE6-D2E90FD12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8A9414-ABD4-62D9-08AD-51B2D75A3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E44837-70C6-B420-3482-095BF4400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E14588D-62AD-CED8-5999-2F22B3716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1695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C237ED-6ED7-0EAA-D0AB-36AABA074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F6FA00-45F7-B7CB-B48C-88FB6F708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5157DD-E4A3-FAB0-5DF0-6E5F87D9FB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D6F67-D69F-3045-AD46-9455C0CD6195}" type="datetimeFigureOut">
              <a:rPr lang="ru-RU" smtClean="0"/>
              <a:t>29.09.2024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96B7F0-5F7C-2165-C47F-474B1BBDD9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2DC861-713D-8590-6D5C-63A5DA51AB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9EB69-3A7E-3D4F-96A5-DBBFA78940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588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6F5F3-62DC-5016-8587-51A4FC788664}"/>
              </a:ext>
            </a:extLst>
          </p:cNvPr>
          <p:cNvSpPr txBox="1"/>
          <p:nvPr/>
        </p:nvSpPr>
        <p:spPr>
          <a:xfrm>
            <a:off x="2124308" y="335845"/>
            <a:ext cx="6099716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" dirty="0">
                <a:effectLst/>
              </a:rPr>
              <a:t>Sofia Bennett   5'10" frame, effortlessly transitions between high fashion and commercial projects.</a:t>
            </a:r>
            <a:br>
              <a:rPr lang="en" dirty="0">
                <a:effectLst/>
              </a:rPr>
            </a:br>
            <a:br>
              <a:rPr lang="en" dirty="0">
                <a:effectLst/>
              </a:rPr>
            </a:br>
            <a:r>
              <a:rPr lang="en" dirty="0">
                <a:effectLst/>
              </a:rPr>
              <a:t>Amara Johnson   6'0" silhouette, seamlessly blends elegance and strength in both runway and editorial shoots.</a:t>
            </a:r>
            <a:br>
              <a:rPr lang="en" dirty="0">
                <a:effectLst/>
              </a:rPr>
            </a:br>
            <a:br>
              <a:rPr lang="en" dirty="0">
                <a:effectLst/>
              </a:rPr>
            </a:br>
            <a:r>
              <a:rPr lang="en" dirty="0">
                <a:effectLst/>
              </a:rPr>
              <a:t>Kenji Tanaka   6'2" stature, his striking features and versatility make him a standout in high fashion and global ad campaigns.</a:t>
            </a:r>
            <a:br>
              <a:rPr lang="en" dirty="0">
                <a:effectLst/>
              </a:rPr>
            </a:br>
            <a:br>
              <a:rPr lang="en" dirty="0">
                <a:effectLst/>
              </a:rPr>
            </a:br>
            <a:r>
              <a:rPr lang="en" dirty="0">
                <a:effectLst/>
              </a:rPr>
              <a:t>Anastasia Volkova   5'10" frame, known for her captivating eyes and grace, she enhances runway shows, editorials, and ads.</a:t>
            </a:r>
            <a:br>
              <a:rPr lang="en" dirty="0">
                <a:effectLst/>
              </a:rPr>
            </a:br>
            <a:br>
              <a:rPr lang="en" dirty="0">
                <a:effectLst/>
              </a:rPr>
            </a:br>
            <a:r>
              <a:rPr lang="en" dirty="0">
                <a:effectLst/>
              </a:rPr>
              <a:t>highlights  o4/o4</a:t>
            </a:r>
            <a:br>
              <a:rPr lang="en" dirty="0">
                <a:effectLst/>
              </a:rPr>
            </a:br>
            <a:br>
              <a:rPr lang="en" dirty="0">
                <a:effectLst/>
              </a:rPr>
            </a:br>
            <a:r>
              <a:rPr lang="en" dirty="0">
                <a:effectLst/>
              </a:rPr>
              <a:t>model agency  catalog  work  Follow Us</a:t>
            </a:r>
            <a:br>
              <a:rPr lang="en" dirty="0">
                <a:effectLst/>
              </a:rPr>
            </a:br>
            <a:br>
              <a:rPr lang="en" dirty="0">
                <a:effectLst/>
              </a:rPr>
            </a:br>
            <a:r>
              <a:rPr lang="en" dirty="0">
                <a:effectLst/>
              </a:rPr>
              <a:t>inspired by diverse global aesthetics, our agency ensures models stand out in every market. Prioritizing transparency, we foster trust and clarity with clients and models.</a:t>
            </a:r>
            <a:br>
              <a:rPr lang="en" dirty="0">
                <a:effectLst/>
              </a:rPr>
            </a:br>
            <a:br>
              <a:rPr lang="en" dirty="0">
                <a:effectLst/>
              </a:rPr>
            </a:br>
            <a:r>
              <a:rPr lang="en" dirty="0">
                <a:effectLst/>
              </a:rPr>
              <a:t>GLOBAL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445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31A9E6A-C6F9-FF23-0229-B57DD7495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8252" y="-211874"/>
            <a:ext cx="7772400" cy="43833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81375D-473A-D508-4EB7-909E4F102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53610" y="3118402"/>
            <a:ext cx="7772400" cy="43719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BE4A8DC-3F8E-D62D-113B-34227DE6E9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0306" y="2603260"/>
            <a:ext cx="7772400" cy="43719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9FC489C-47BE-71DF-5ED2-C61C137FA7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0306" y="-727016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17376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2406</TotalTime>
  <Words>134</Words>
  <Application>Microsoft Office PowerPoint</Application>
  <PresentationFormat>Широкоэкранный</PresentationFormat>
  <Paragraphs>1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aleksandrovae288@gmail.com</cp:lastModifiedBy>
  <cp:revision>3</cp:revision>
  <dcterms:created xsi:type="dcterms:W3CDTF">2024-09-25T10:00:18Z</dcterms:created>
  <dcterms:modified xsi:type="dcterms:W3CDTF">2024-09-29T14:00:52Z</dcterms:modified>
</cp:coreProperties>
</file>

<file path=docProps/thumbnail.jpeg>
</file>